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8"/>
  </p:notesMasterIdLst>
  <p:handoutMasterIdLst>
    <p:handoutMasterId r:id="rId9"/>
  </p:handoutMasterIdLst>
  <p:sldIdLst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2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5D402F4-45D7-406A-9C33-75238E131A1E}" type="datetime1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DA471FE-0FCC-47A4-B218-06AF00AFA70F}" type="datetime1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E42C22A-A385-4013-8BC3-1C712ED98224}" type="datetime1">
              <a:rPr lang="en-US" smtClean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4143CD7-DDC2-4E28-B80E-11B3368F8846}" type="datetime1">
              <a:rPr lang="en-US" smtClean="0"/>
              <a:t>10/7/2017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10/7/2017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6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99C1A38-D70F-41CF-857C-945C6FF6B07D}" type="datetime1">
              <a:rPr lang="en-US" smtClean="0"/>
              <a:t>10/7/2017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25CBEC-E773-4DAC-B974-86CDEEE7FF91}"/>
              </a:ext>
            </a:extLst>
          </p:cNvPr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4FFE-4BDB-4301-83D8-FE8B25E7CF5A}" type="datetime1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5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vp-_Jd9fc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DA04DBF5-8916-4A95-8F12-870B9CFB92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10">
            <a:extLst>
              <a:ext uri="{FF2B5EF4-FFF2-40B4-BE49-F238E27FC236}">
                <a16:creationId xmlns:a16="http://schemas.microsoft.com/office/drawing/2014/main" id="{073762E0-2DD8-45BD-9EB6-CA5154A510B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9FD3837-AEE7-4B5B-82B3-3951DE1B680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778B3BD-7B76-4989-BB6C-F50B089C344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C77AAC1-76D2-46B0-AE46-91C8C3AC578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BB54049-1401-43CD-A970-1E026BD5CB5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5EDB9E9-84DE-4BC8-9D3C-A02B90B962D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C96582F-8723-44BC-BDC1-62D8FBDE3DD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C381B08-A485-45D0-8C29-C2AB10B04B4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BB2158D-DAF7-4689-A44E-3E5032B8862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5AC96EEC-F774-41C8-8679-C1217EC5E16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D08285C-CDBB-4DD6-A69D-4432B668AE4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BB7B9B-327A-4D4D-AB93-11CB044ACA8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60F57D7-4501-41A6-BA54-99E121136F5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C37AD4AC-CE9F-4C58-A4E2-D48E2FA8218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5EE3167-7FBB-48A3-8450-E72B525E8B3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23095D8-5DD6-4F0A-BD74-ED5FB47F933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2A1F0E1B-819A-4255-B8AF-081106162B8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167A410-29E3-4850-BEDC-B1362187FB55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809901A-3E02-4D2E-93C9-3F527EE9758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CD60056-ABC2-4076-B99B-A10B08D5F04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BB7EE1A-9D51-4249-B6A9-B3EAF27A1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02" r="-1" b="17929"/>
          <a:stretch/>
        </p:blipFill>
        <p:spPr>
          <a:xfrm>
            <a:off x="1" y="10"/>
            <a:ext cx="12191695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39" name="Group 31">
            <a:extLst>
              <a:ext uri="{FF2B5EF4-FFF2-40B4-BE49-F238E27FC236}">
                <a16:creationId xmlns:a16="http://schemas.microsoft.com/office/drawing/2014/main" id="{D47EAB90-DF6D-419E-92FC-8F9B900DA35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33" name="Isosceles Triangle 39">
              <a:extLst>
                <a:ext uri="{FF2B5EF4-FFF2-40B4-BE49-F238E27FC236}">
                  <a16:creationId xmlns:a16="http://schemas.microsoft.com/office/drawing/2014/main" id="{631BC384-797E-4F79-A628-36053708BC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1972066-EBE9-40A7-9650-AF6A838AC7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51" y="4293388"/>
            <a:ext cx="11625263" cy="727748"/>
          </a:xfrm>
        </p:spPr>
        <p:txBody>
          <a:bodyPr>
            <a:noAutofit/>
          </a:bodyPr>
          <a:lstStyle/>
          <a:p>
            <a:r>
              <a:rPr lang="en-US" dirty="0"/>
              <a:t>How could you feed 101 Dalmatians?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983" y="5021137"/>
            <a:ext cx="8833654" cy="522636"/>
          </a:xfrm>
        </p:spPr>
        <p:txBody>
          <a:bodyPr>
            <a:normAutofit/>
          </a:bodyPr>
          <a:lstStyle/>
          <a:p>
            <a:r>
              <a:rPr lang="en-US" sz="1600">
                <a:hlinkClick r:id="rId3"/>
              </a:rPr>
              <a:t>https://www.youtube.com/watch?v=Wvp-_Jd9fc0</a:t>
            </a:r>
            <a:r>
              <a:rPr 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DF99E89-2563-456F-B5D4-160DEE0CDE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A71C40D-734D-4F39-8737-5C8BA32074D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D68D4899-7F5D-4934-AD79-650587EDA5C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3E41BB5D-1F00-42C2-AE54-2CAC49C7D91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A4DBBA02-FEC1-40A5-BF9C-1359CFAB046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75E4F6F9-0C93-46E0-A8DB-03A0A3B4658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2C8282D9-5D00-4E27-84DF-44258FD157E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C5A9E120-D439-4B7E-82EF-7F69765CBC0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D3B8F32A-505F-4A00-9604-F4D27CC6000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5D2BD7D3-5461-4D62-ACA7-752C50E37CF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1F943461-BA2C-4C1E-B605-DD91634A02B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8D65CE35-9507-4296-87F4-9DE3BD1BC96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C09C73DE-89A9-4399-A92D-A9E4815BBD4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769ED85D-816E-4017-8E8E-B598C51AD36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0E1D7772-0F2D-4EEE-9DC7-5D31B4C29AF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8B0A57D-F4D8-4118-B7B3-3D8B6551241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21DEE514-C820-47D9-A85F-6D61205CA8F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5F4E47FC-1294-4F6D-BCE2-5B7F69EED6F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83823698-F934-4676-89A0-6E6741DC509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2483272C-495D-4C6A-B475-4EF534D7E015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1B2C5A65-DDAA-4B58-8562-9FC39A7EEC6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7CA4DDB9-0C15-48B6-8B77-844E0F305BC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D19C52F2-DC72-46BE-8609-6C60317FB815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67C8D12-EC5B-4293-AD36-9306F3004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95" r="-1" b="-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0E67B768-463B-44DC-B9D8-586C681129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7860" cy="685800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0F70719-FB48-41D4-BFFA-34AE379DED5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9719" y="1699589"/>
            <a:ext cx="3671786" cy="3467610"/>
            <a:chOff x="700573" y="1816768"/>
            <a:chExt cx="3671786" cy="346761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5EE703B-4C33-48C5-8EDA-74929BFED5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0573" y="1816768"/>
              <a:ext cx="3671785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22">
              <a:extLst>
                <a:ext uri="{FF2B5EF4-FFF2-40B4-BE49-F238E27FC236}">
                  <a16:creationId xmlns:a16="http://schemas.microsoft.com/office/drawing/2014/main" id="{89CAEA7E-CCCD-4631-A8A3-54DDE2591F5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1975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C86AB9B-95D9-4B9B-8636-07A25D0D8E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4F62E-2EFE-4963-BE82-38CA0485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123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/>
              <a:t>The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89773-561B-40B2-97E4-2EC5E363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9" y="565149"/>
            <a:ext cx="3983036" cy="6035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E"/>
                </a:solidFill>
              </a:rPr>
              <a:t>At the end of the movie </a:t>
            </a:r>
            <a:r>
              <a:rPr lang="en-US" sz="2800" u="sng" dirty="0">
                <a:solidFill>
                  <a:srgbClr val="FFFFFE"/>
                </a:solidFill>
              </a:rPr>
              <a:t>101 Dalmatians</a:t>
            </a:r>
            <a:r>
              <a:rPr lang="en-US" sz="2800" dirty="0">
                <a:solidFill>
                  <a:srgbClr val="FFFFFE"/>
                </a:solidFill>
              </a:rPr>
              <a:t>, Roger and Anita adopt all 101 Dalmatians. There are 99 puppies and 2 adult dogs. </a:t>
            </a:r>
          </a:p>
          <a:p>
            <a:pPr marL="0" indent="0">
              <a:buNone/>
            </a:pPr>
            <a:endParaRPr lang="en-US" sz="1700" dirty="0">
              <a:solidFill>
                <a:srgbClr val="FFFFFE"/>
              </a:solidFill>
            </a:endParaRPr>
          </a:p>
          <a:p>
            <a:r>
              <a:rPr lang="en-US" sz="1700" dirty="0">
                <a:solidFill>
                  <a:srgbClr val="FFFFFE"/>
                </a:solidFill>
              </a:rPr>
              <a:t>How could Roger and Anita feed all these dogs? </a:t>
            </a:r>
          </a:p>
          <a:p>
            <a:r>
              <a:rPr lang="en-US" sz="1700" dirty="0">
                <a:solidFill>
                  <a:srgbClr val="FFFFFE"/>
                </a:solidFill>
              </a:rPr>
              <a:t>What amount of food do they need? </a:t>
            </a:r>
          </a:p>
          <a:p>
            <a:r>
              <a:rPr lang="en-US" sz="1700" dirty="0">
                <a:solidFill>
                  <a:srgbClr val="FFFFFE"/>
                </a:solidFill>
              </a:rPr>
              <a:t>How can they schedule feedings?</a:t>
            </a:r>
          </a:p>
          <a:p>
            <a:r>
              <a:rPr lang="en-US" sz="1700" dirty="0">
                <a:solidFill>
                  <a:srgbClr val="FFFFFE"/>
                </a:solidFill>
              </a:rPr>
              <a:t>How many dog bowls do they need? </a:t>
            </a:r>
          </a:p>
        </p:txBody>
      </p:sp>
    </p:spTree>
    <p:extLst>
      <p:ext uri="{BB962C8B-B14F-4D97-AF65-F5344CB8AC3E}">
        <p14:creationId xmlns:p14="http://schemas.microsoft.com/office/powerpoint/2010/main" val="53939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CAE4AE-A9DF-45AF-9A9C-1712BC6341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72060-BC98-4C91-A58F-4DFEC566CF7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972DE0D-2E53-4159-ABD3-C601524262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>
            <a:solidFill>
              <a:srgbClr val="943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5">
            <a:extLst>
              <a:ext uri="{FF2B5EF4-FFF2-40B4-BE49-F238E27FC236}">
                <a16:creationId xmlns:a16="http://schemas.microsoft.com/office/drawing/2014/main" id="{A3728F1B-6D65-4B90-97BF-814B7BEF5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5" r="11231" b="-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14F997A-AADB-4382-9F9E-7B8B0A37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5" y="266701"/>
            <a:ext cx="4569889" cy="196215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What information do we need to solve the problem?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738B0E-053F-433E-8CBC-46B8328C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/>
          </a:bodyPr>
          <a:lstStyle/>
          <a:p>
            <a:pPr>
              <a:buClr>
                <a:srgbClr val="943A23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8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4f35948-e619-41b3-aa29-22878b09cfd2"/>
    <ds:schemaRef ds:uri="http://schemas.microsoft.com/office/infopath/2007/PartnerControls"/>
    <ds:schemaRef ds:uri="40262f94-9f35-4ac3-9a90-690165a166b7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32</TotalTime>
  <Words>92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 Light</vt:lpstr>
      <vt:lpstr>Georgia</vt:lpstr>
      <vt:lpstr>Rockwell</vt:lpstr>
      <vt:lpstr>Wingdings</vt:lpstr>
      <vt:lpstr>Atlas</vt:lpstr>
      <vt:lpstr>How could you feed 101 Dalmatians? </vt:lpstr>
      <vt:lpstr>The Situation</vt:lpstr>
      <vt:lpstr>What information do we need to solve the problem?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could you feed 101 Dalmatians?</dc:title>
  <dc:creator>Mackenzie McNickle</dc:creator>
  <cp:lastModifiedBy>Mackenzie McNickle</cp:lastModifiedBy>
  <cp:revision>6</cp:revision>
  <dcterms:created xsi:type="dcterms:W3CDTF">2017-10-07T22:04:53Z</dcterms:created>
  <dcterms:modified xsi:type="dcterms:W3CDTF">2017-10-07T22:37:25Z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