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T Sans Narrow"/>
      <p:regular r:id="rId11"/>
      <p:bold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TSansNarrow-regular.fntdata"/><Relationship Id="rId10" Type="http://schemas.openxmlformats.org/officeDocument/2006/relationships/slide" Target="slides/slide6.xml"/><Relationship Id="rId13" Type="http://schemas.openxmlformats.org/officeDocument/2006/relationships/font" Target="fonts/OpenSans-regular.fntdata"/><Relationship Id="rId12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3650" y="1815756"/>
            <a:ext cx="7136700" cy="1657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Barracuda and the Damselfish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Barracuda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barracuda is a large, fast fish that feeds on smaller fish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They can be found in tropical climates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Barracuda can grow up to 3-4 feet in length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eafishes.files.wordpress.com/2008/05/mexico-great-barracuda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537" y="84625"/>
            <a:ext cx="7136325" cy="4855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5974775" y="185550"/>
            <a:ext cx="20337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Barracuda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Damselfish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damselfish is a small tropical fish that lives in a coral reef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Damselfish eat pieces of coral so that algae can grow there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damselfish eat the algae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ishdb.co.uk/img6/Fish2223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575" y="203075"/>
            <a:ext cx="7106025" cy="47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051025" y="334000"/>
            <a:ext cx="2968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Damselfish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7" y="152400"/>
            <a:ext cx="860213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45325" y="296875"/>
            <a:ext cx="2968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Algae garden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