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sldIdLst>
    <p:sldId id="256" r:id="rId2"/>
    <p:sldId id="275" r:id="rId3"/>
    <p:sldId id="258" r:id="rId4"/>
    <p:sldId id="257" r:id="rId5"/>
    <p:sldId id="259" r:id="rId6"/>
    <p:sldId id="276" r:id="rId7"/>
    <p:sldId id="261" r:id="rId8"/>
    <p:sldId id="260" r:id="rId9"/>
    <p:sldId id="296" r:id="rId10"/>
    <p:sldId id="297" r:id="rId11"/>
    <p:sldId id="298" r:id="rId12"/>
    <p:sldId id="299" r:id="rId13"/>
    <p:sldId id="300" r:id="rId14"/>
    <p:sldId id="274" r:id="rId15"/>
    <p:sldId id="277" r:id="rId16"/>
    <p:sldId id="278" r:id="rId17"/>
    <p:sldId id="279" r:id="rId18"/>
    <p:sldId id="295" r:id="rId19"/>
    <p:sldId id="285" r:id="rId20"/>
    <p:sldId id="287" r:id="rId21"/>
    <p:sldId id="286" r:id="rId22"/>
    <p:sldId id="288" r:id="rId23"/>
    <p:sldId id="289" r:id="rId24"/>
    <p:sldId id="290" r:id="rId25"/>
    <p:sldId id="291" r:id="rId26"/>
    <p:sldId id="292" r:id="rId27"/>
    <p:sldId id="301" r:id="rId28"/>
    <p:sldId id="302" r:id="rId29"/>
    <p:sldId id="303" r:id="rId30"/>
    <p:sldId id="305" r:id="rId31"/>
    <p:sldId id="304" r:id="rId32"/>
    <p:sldId id="281" r:id="rId33"/>
    <p:sldId id="269" r:id="rId34"/>
    <p:sldId id="272" r:id="rId35"/>
    <p:sldId id="273" r:id="rId36"/>
    <p:sldId id="270" r:id="rId37"/>
    <p:sldId id="271" r:id="rId38"/>
    <p:sldId id="280" r:id="rId39"/>
    <p:sldId id="282" r:id="rId40"/>
    <p:sldId id="284" r:id="rId41"/>
    <p:sldId id="293" r:id="rId42"/>
    <p:sldId id="294" r:id="rId43"/>
    <p:sldId id="263" r:id="rId44"/>
    <p:sldId id="264" r:id="rId45"/>
    <p:sldId id="265" r:id="rId46"/>
    <p:sldId id="266" r:id="rId47"/>
    <p:sldId id="267" r:id="rId48"/>
    <p:sldId id="268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57F02-EE40-4C87-841C-BDDAEFD09C39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8EE12-DC14-4387-A26E-98216D5A7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93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FECBEE2-DAD4-4499-86CF-921EBBA7DB2E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5DB67-56DA-4FF8-B53B-C7B1A8B5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2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ECBEE2-DAD4-4499-86CF-921EBBA7DB2E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5DB67-56DA-4FF8-B53B-C7B1A8B5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7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ECBEE2-DAD4-4499-86CF-921EBBA7DB2E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5DB67-56DA-4FF8-B53B-C7B1A8B5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52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ECBEE2-DAD4-4499-86CF-921EBBA7DB2E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5DB67-56DA-4FF8-B53B-C7B1A8B5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2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FECBEE2-DAD4-4499-86CF-921EBBA7DB2E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5DB67-56DA-4FF8-B53B-C7B1A8B5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ECBEE2-DAD4-4499-86CF-921EBBA7DB2E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5DB67-56DA-4FF8-B53B-C7B1A8B5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05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ECBEE2-DAD4-4499-86CF-921EBBA7DB2E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5DB67-56DA-4FF8-B53B-C7B1A8B5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08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ECBEE2-DAD4-4499-86CF-921EBBA7DB2E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5DB67-56DA-4FF8-B53B-C7B1A8B5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5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ECBEE2-DAD4-4499-86CF-921EBBA7DB2E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5DB67-56DA-4FF8-B53B-C7B1A8B5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2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ECBEE2-DAD4-4499-86CF-921EBBA7DB2E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985DB67-56DA-4FF8-B53B-C7B1A8B5EE6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653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8FECBEE2-DAD4-4499-86CF-921EBBA7DB2E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5DB67-56DA-4FF8-B53B-C7B1A8B5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8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8FECBEE2-DAD4-4499-86CF-921EBBA7DB2E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6985DB67-56DA-4FF8-B53B-C7B1A8B5E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309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hyperlink" Target="https://www.youtube.com/watch?v=YjL8cNDxxr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www.youtube.com/watch?v=VwfG9s1A8pI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80" y="1745050"/>
            <a:ext cx="2101913" cy="1379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391" y="1442980"/>
            <a:ext cx="1942420" cy="1296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621" y="1356860"/>
            <a:ext cx="2039272" cy="1357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621" y="3924370"/>
            <a:ext cx="3468164" cy="1242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885" y="1356860"/>
            <a:ext cx="2725500" cy="1301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0896" y="3043375"/>
            <a:ext cx="2091329" cy="20913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0729" y="3480358"/>
            <a:ext cx="2326733" cy="174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1380" y="2051795"/>
            <a:ext cx="9071634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3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55" t="24581" r="60473" b="32402"/>
          <a:stretch/>
        </p:blipFill>
        <p:spPr>
          <a:xfrm>
            <a:off x="507999" y="457199"/>
            <a:ext cx="10195177" cy="1608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74312" b="51743"/>
          <a:stretch/>
        </p:blipFill>
        <p:spPr>
          <a:xfrm>
            <a:off x="1333229" y="2426636"/>
            <a:ext cx="5183154" cy="38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71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783" y="2097617"/>
            <a:ext cx="6999817" cy="41998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" y="478896"/>
            <a:ext cx="5351463" cy="3552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612246"/>
            <a:ext cx="6112369" cy="1485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92" y="4359861"/>
            <a:ext cx="554784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59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034" y="2097851"/>
            <a:ext cx="6311899" cy="4207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02" y="438811"/>
            <a:ext cx="11363929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3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9" y="470958"/>
            <a:ext cx="5921374" cy="5921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3" y="3680353"/>
            <a:ext cx="4381500" cy="238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732" y="470958"/>
            <a:ext cx="5626565" cy="308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03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468" t="24780" r="31146" b="37226"/>
          <a:stretch/>
        </p:blipFill>
        <p:spPr>
          <a:xfrm>
            <a:off x="2590799" y="1998133"/>
            <a:ext cx="6776261" cy="1862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6000" t="4911" r="35814" b="19337"/>
          <a:stretch/>
        </p:blipFill>
        <p:spPr>
          <a:xfrm>
            <a:off x="2793999" y="4131734"/>
            <a:ext cx="6696701" cy="93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60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3277"/>
          <a:stretch/>
        </p:blipFill>
        <p:spPr>
          <a:xfrm>
            <a:off x="184126" y="0"/>
            <a:ext cx="7325314" cy="2108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42579"/>
          <a:stretch/>
        </p:blipFill>
        <p:spPr>
          <a:xfrm>
            <a:off x="732088" y="2108937"/>
            <a:ext cx="11163406" cy="247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79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46" y="786870"/>
            <a:ext cx="6734175" cy="5114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6421" y="997184"/>
            <a:ext cx="4587151" cy="469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24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4" y="2537460"/>
            <a:ext cx="4953000" cy="3801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84" y="545042"/>
            <a:ext cx="2571750" cy="1809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467" y="2524125"/>
            <a:ext cx="4725384" cy="3814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189" y="519737"/>
            <a:ext cx="7571888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16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1" y="1892994"/>
            <a:ext cx="8212667" cy="4598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19" y="456791"/>
            <a:ext cx="1165656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80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267" t="28054" r="19387" b="35917"/>
          <a:stretch/>
        </p:blipFill>
        <p:spPr>
          <a:xfrm>
            <a:off x="1728709" y="2489199"/>
            <a:ext cx="8740678" cy="1439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774" t="1304" r="17521" b="12124"/>
          <a:stretch/>
        </p:blipFill>
        <p:spPr>
          <a:xfrm>
            <a:off x="1380294" y="4148665"/>
            <a:ext cx="9437507" cy="64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02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624" y="2097134"/>
            <a:ext cx="9071634" cy="2584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175" y="4343395"/>
            <a:ext cx="13089231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00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927" y="500878"/>
            <a:ext cx="5448760" cy="58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32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6240"/>
          <a:stretch/>
        </p:blipFill>
        <p:spPr>
          <a:xfrm>
            <a:off x="201060" y="197383"/>
            <a:ext cx="10450153" cy="1905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19" y="1610934"/>
            <a:ext cx="4026550" cy="436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53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82" y="829732"/>
            <a:ext cx="11239499" cy="4995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713" y="411726"/>
            <a:ext cx="34506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95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642532"/>
            <a:ext cx="609600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165"/>
          <a:stretch/>
        </p:blipFill>
        <p:spPr>
          <a:xfrm>
            <a:off x="6705599" y="1642532"/>
            <a:ext cx="5113867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616" y="0"/>
            <a:ext cx="34506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89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334433"/>
            <a:ext cx="10223500" cy="613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80" y="334433"/>
            <a:ext cx="49077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49" y="439207"/>
            <a:ext cx="9395884" cy="6040211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1354667" y="575732"/>
            <a:ext cx="4385734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8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sugarcane</a:t>
            </a:r>
          </a:p>
        </p:txBody>
      </p:sp>
    </p:spTree>
    <p:extLst>
      <p:ext uri="{BB962C8B-B14F-4D97-AF65-F5344CB8AC3E}">
        <p14:creationId xmlns:p14="http://schemas.microsoft.com/office/powerpoint/2010/main" val="2476862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4" y="1683809"/>
            <a:ext cx="6240992" cy="4687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538162"/>
            <a:ext cx="5141384" cy="38560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16312" y="5196398"/>
            <a:ext cx="5004753" cy="37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https://www.youtube.com/watch?v=YjL8cNDxxrA</a:t>
            </a:r>
            <a:r>
              <a:rPr lang="en-US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73" y="41045"/>
            <a:ext cx="685859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60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53" y="513397"/>
            <a:ext cx="5095875" cy="2905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338" y="513396"/>
            <a:ext cx="4812707" cy="2905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476" y="3000103"/>
            <a:ext cx="4983481" cy="3322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4713" t="24905" r="15209" b="36387"/>
          <a:stretch/>
        </p:blipFill>
        <p:spPr>
          <a:xfrm>
            <a:off x="809898" y="4245427"/>
            <a:ext cx="2958253" cy="1162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668" y="5408023"/>
            <a:ext cx="1560711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57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78" y="537210"/>
            <a:ext cx="381000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267" y="694372"/>
            <a:ext cx="3810000" cy="2543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755" y="500255"/>
            <a:ext cx="3899263" cy="2931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797" y="2804976"/>
            <a:ext cx="3517447" cy="3517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23" y="2804976"/>
            <a:ext cx="3365999" cy="3365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9495" y="3582726"/>
            <a:ext cx="4139543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34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980" y="1541417"/>
            <a:ext cx="7731404" cy="47805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153" r="9251"/>
          <a:stretch/>
        </p:blipFill>
        <p:spPr>
          <a:xfrm>
            <a:off x="613954" y="568099"/>
            <a:ext cx="4702629" cy="3990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91" y="4694278"/>
            <a:ext cx="293243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9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ld Map, Continents, Africa,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596"/>
            <a:ext cx="91440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859" y="0"/>
            <a:ext cx="14360514" cy="19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30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77" y="653143"/>
            <a:ext cx="6548845" cy="49116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58425" y="5804654"/>
            <a:ext cx="4904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https://www.youtube.com/watch?v=kH_b3Heo48I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62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07" y="551906"/>
            <a:ext cx="43815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303" y="551906"/>
            <a:ext cx="4611189" cy="46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44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960" t="28710" r="30587" b="31330"/>
          <a:stretch/>
        </p:blipFill>
        <p:spPr>
          <a:xfrm>
            <a:off x="2726264" y="2235199"/>
            <a:ext cx="7148095" cy="2116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9017" y="4351867"/>
            <a:ext cx="13907321" cy="7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44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0414" b="25660"/>
          <a:stretch/>
        </p:blipFill>
        <p:spPr>
          <a:xfrm>
            <a:off x="164816" y="205155"/>
            <a:ext cx="10583275" cy="1674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71697" b="44747"/>
          <a:stretch/>
        </p:blipFill>
        <p:spPr>
          <a:xfrm>
            <a:off x="1153394" y="1718897"/>
            <a:ext cx="5755406" cy="442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81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73" y="930094"/>
            <a:ext cx="10382388" cy="51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03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28" y="2014194"/>
            <a:ext cx="3656217" cy="2742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1111"/>
          <a:stretch/>
        </p:blipFill>
        <p:spPr>
          <a:xfrm>
            <a:off x="4237007" y="3664062"/>
            <a:ext cx="3687101" cy="2765326"/>
          </a:xfrm>
          <a:prstGeom prst="rect">
            <a:avLst/>
          </a:prstGeom>
        </p:spPr>
      </p:pic>
      <p:pic>
        <p:nvPicPr>
          <p:cNvPr id="2050" name="Picture 2" descr="http://love2fly.iberia.com/wp-content/uploads/2015/10/L2F-Oct-15-pic-Costa-Rica-Caribbean-beaches-Talamanca-Lim%C3%B3n-shutterstock_17158084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6"/>
          <a:stretch/>
        </p:blipFill>
        <p:spPr bwMode="auto">
          <a:xfrm>
            <a:off x="8048071" y="1756460"/>
            <a:ext cx="3687101" cy="274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28" y="264490"/>
            <a:ext cx="11522439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28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25" y="3153304"/>
            <a:ext cx="5227108" cy="3259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433" y="2592916"/>
            <a:ext cx="5715000" cy="3790950"/>
          </a:xfrm>
          <a:prstGeom prst="rect">
            <a:avLst/>
          </a:prstGeom>
        </p:spPr>
      </p:pic>
      <p:pic>
        <p:nvPicPr>
          <p:cNvPr id="4098" name="Picture 2" descr="https://www.melia.com/wps/wcm/connect/melia/880eb94a-2dfc-453a-b472-7db2ccafde1f/1MeliaNassauBeach-General.jpg?MOD=AJPE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450322"/>
            <a:ext cx="6553814" cy="342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569" y="716878"/>
            <a:ext cx="4517528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85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56" y="461169"/>
            <a:ext cx="4762500" cy="3171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289" y="461169"/>
            <a:ext cx="6477000" cy="4857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03" y="3255961"/>
            <a:ext cx="4686286" cy="3110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907" y="5154019"/>
            <a:ext cx="6529382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51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alt flats puerto r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5" y="431788"/>
            <a:ext cx="5648386" cy="374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072" y="429380"/>
            <a:ext cx="5216106" cy="5216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15" y="4175861"/>
            <a:ext cx="6279424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14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542" y="2136536"/>
            <a:ext cx="9278916" cy="2584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15" y="4441771"/>
            <a:ext cx="11241418" cy="5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58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1152525"/>
            <a:ext cx="8001000" cy="5280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811" y="143196"/>
            <a:ext cx="10339712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282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1898613"/>
            <a:ext cx="5015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https://www.youtube.com/watch?v=VwfG9s1A8pI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479825"/>
            <a:ext cx="4762500" cy="3571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57658"/>
            <a:ext cx="5458723" cy="4094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35252" b="18451"/>
          <a:stretch/>
        </p:blipFill>
        <p:spPr>
          <a:xfrm>
            <a:off x="1551922" y="257518"/>
            <a:ext cx="9061475" cy="153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95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1227667"/>
            <a:ext cx="9753600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5" y="193996"/>
            <a:ext cx="1033361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5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1375819"/>
            <a:ext cx="6343650" cy="4199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467" y="846667"/>
            <a:ext cx="5257800" cy="525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58" y="151663"/>
            <a:ext cx="10333616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6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avana cu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485775"/>
            <a:ext cx="885825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845" y="485775"/>
            <a:ext cx="407857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34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66750"/>
            <a:ext cx="11430000" cy="552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54" y="877439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61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634" y="406400"/>
            <a:ext cx="9072033" cy="6048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302" y="406400"/>
            <a:ext cx="551126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391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6" y="2221450"/>
            <a:ext cx="11243733" cy="4101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87" y="589572"/>
            <a:ext cx="10922577" cy="127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096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33" y="406400"/>
            <a:ext cx="7992533" cy="599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293" y="406400"/>
            <a:ext cx="559661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181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967" y="480483"/>
            <a:ext cx="8724900" cy="5898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963" y="480483"/>
            <a:ext cx="7154027" cy="163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88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190625"/>
            <a:ext cx="8001000" cy="5280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10" y="122789"/>
            <a:ext cx="10339712" cy="1396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405" y="1845942"/>
            <a:ext cx="3222728" cy="365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13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978" t="31022" r="36763" b="39488"/>
          <a:stretch/>
        </p:blipFill>
        <p:spPr>
          <a:xfrm>
            <a:off x="4588933" y="2472267"/>
            <a:ext cx="3386667" cy="1083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2301" y="4379617"/>
            <a:ext cx="14189133" cy="7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37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53" y="433044"/>
            <a:ext cx="9484897" cy="6024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482" y="0"/>
            <a:ext cx="3273836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72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1799"/>
          <a:stretch/>
        </p:blipFill>
        <p:spPr>
          <a:xfrm>
            <a:off x="353457" y="143196"/>
            <a:ext cx="5962675" cy="2099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9645" b="35751"/>
          <a:stretch/>
        </p:blipFill>
        <p:spPr>
          <a:xfrm>
            <a:off x="1246868" y="1929550"/>
            <a:ext cx="8995385" cy="376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9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827" t="26459" r="19387" b="32926"/>
          <a:stretch/>
        </p:blipFill>
        <p:spPr>
          <a:xfrm>
            <a:off x="1594254" y="2523066"/>
            <a:ext cx="9040218" cy="1693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924" t="-1" r="14675" b="23794"/>
          <a:stretch/>
        </p:blipFill>
        <p:spPr>
          <a:xfrm>
            <a:off x="1525260" y="4515083"/>
            <a:ext cx="9178205" cy="5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110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Custom 1">
      <a:majorFont>
        <a:latin typeface="KG Tangled Up In You 2"/>
        <a:ea typeface=""/>
        <a:cs typeface=""/>
      </a:majorFont>
      <a:minorFont>
        <a:latin typeface="AlexandriaFLF"/>
        <a:ea typeface="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4224</TotalTime>
  <Words>42</Words>
  <Application>Microsoft Office PowerPoint</Application>
  <PresentationFormat>Widescreen</PresentationFormat>
  <Paragraphs>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AlexandriaFLF</vt:lpstr>
      <vt:lpstr>Arial</vt:lpstr>
      <vt:lpstr>Calibri</vt:lpstr>
      <vt:lpstr>KG Tangled Up In You 2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Caribbean</dc:title>
  <dc:creator>Ryan McNickle</dc:creator>
  <cp:lastModifiedBy>Ryan McNickle</cp:lastModifiedBy>
  <cp:revision>46</cp:revision>
  <dcterms:created xsi:type="dcterms:W3CDTF">2016-12-19T23:18:53Z</dcterms:created>
  <dcterms:modified xsi:type="dcterms:W3CDTF">2016-12-29T16:15:31Z</dcterms:modified>
</cp:coreProperties>
</file>