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D8841E-1C55-4687-9CBE-BAEA0C875C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706" b="89"/>
          <a:stretch/>
        </p:blipFill>
        <p:spPr>
          <a:xfrm>
            <a:off x="-1" y="-1"/>
            <a:ext cx="12192001" cy="4883281"/>
          </a:xfrm>
          <a:prstGeom prst="rect">
            <a:avLst/>
          </a:prstGeom>
        </p:spPr>
      </p:pic>
      <p:sp>
        <p:nvSpPr>
          <p:cNvPr id="9" name="Freeform 9">
            <a:extLst>
              <a:ext uri="{FF2B5EF4-FFF2-40B4-BE49-F238E27FC236}">
                <a16:creationId xmlns:a16="http://schemas.microsoft.com/office/drawing/2014/main" id="{AFB83730-58A8-42CA-90B3-5D5D2D1B00B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547642"/>
            <a:ext cx="12192000" cy="2332906"/>
          </a:xfrm>
          <a:custGeom>
            <a:avLst/>
            <a:gdLst>
              <a:gd name="connsiteX0" fmla="*/ 0 w 12192000"/>
              <a:gd name="connsiteY0" fmla="*/ 0 h 2332906"/>
              <a:gd name="connsiteX1" fmla="*/ 1996017 w 12192000"/>
              <a:gd name="connsiteY1" fmla="*/ 0 h 2332906"/>
              <a:gd name="connsiteX2" fmla="*/ 2377017 w 12192000"/>
              <a:gd name="connsiteY2" fmla="*/ 263783 h 2332906"/>
              <a:gd name="connsiteX3" fmla="*/ 2385484 w 12192000"/>
              <a:gd name="connsiteY3" fmla="*/ 266713 h 2332906"/>
              <a:gd name="connsiteX4" fmla="*/ 2398184 w 12192000"/>
              <a:gd name="connsiteY4" fmla="*/ 271110 h 2332906"/>
              <a:gd name="connsiteX5" fmla="*/ 2410883 w 12192000"/>
              <a:gd name="connsiteY5" fmla="*/ 275506 h 2332906"/>
              <a:gd name="connsiteX6" fmla="*/ 2421467 w 12192000"/>
              <a:gd name="connsiteY6" fmla="*/ 275506 h 2332906"/>
              <a:gd name="connsiteX7" fmla="*/ 2434167 w 12192000"/>
              <a:gd name="connsiteY7" fmla="*/ 275506 h 2332906"/>
              <a:gd name="connsiteX8" fmla="*/ 2444750 w 12192000"/>
              <a:gd name="connsiteY8" fmla="*/ 271110 h 2332906"/>
              <a:gd name="connsiteX9" fmla="*/ 2457450 w 12192000"/>
              <a:gd name="connsiteY9" fmla="*/ 266713 h 2332906"/>
              <a:gd name="connsiteX10" fmla="*/ 2465917 w 12192000"/>
              <a:gd name="connsiteY10" fmla="*/ 263783 h 2332906"/>
              <a:gd name="connsiteX11" fmla="*/ 2846917 w 12192000"/>
              <a:gd name="connsiteY11" fmla="*/ 0 h 2332906"/>
              <a:gd name="connsiteX12" fmla="*/ 12192000 w 12192000"/>
              <a:gd name="connsiteY12" fmla="*/ 0 h 2332906"/>
              <a:gd name="connsiteX13" fmla="*/ 12192000 w 12192000"/>
              <a:gd name="connsiteY13" fmla="*/ 2332906 h 2332906"/>
              <a:gd name="connsiteX14" fmla="*/ 0 w 12192000"/>
              <a:gd name="connsiteY14" fmla="*/ 2332906 h 233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2332906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92000" y="0"/>
                </a:lnTo>
                <a:lnTo>
                  <a:pt x="12192000" y="2332906"/>
                </a:lnTo>
                <a:lnTo>
                  <a:pt x="0" y="23329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4DA17-8138-4134-ABC5-AA3E03D54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1" y="4895558"/>
            <a:ext cx="11458574" cy="1514767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How can you best plan a trip to Walt Disney World? </a:t>
            </a:r>
          </a:p>
        </p:txBody>
      </p:sp>
    </p:spTree>
    <p:extLst>
      <p:ext uri="{BB962C8B-B14F-4D97-AF65-F5344CB8AC3E}">
        <p14:creationId xmlns:p14="http://schemas.microsoft.com/office/powerpoint/2010/main" val="405946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969A-E997-4553-B1AA-AA85F48C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AC1C5-FBAA-4BAE-8FE7-A9F61437A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planning a trip to Disney World. You want to plan out one day at Disney. You’ll need to plan out: </a:t>
            </a:r>
          </a:p>
          <a:p>
            <a:endParaRPr lang="en-US" dirty="0"/>
          </a:p>
          <a:p>
            <a:pPr lvl="1"/>
            <a:r>
              <a:rPr lang="en-US" dirty="0"/>
              <a:t>Rides </a:t>
            </a:r>
          </a:p>
          <a:p>
            <a:pPr lvl="1"/>
            <a:r>
              <a:rPr lang="en-US" dirty="0"/>
              <a:t>Meals</a:t>
            </a:r>
          </a:p>
          <a:p>
            <a:pPr lvl="1"/>
            <a:r>
              <a:rPr lang="en-US" dirty="0"/>
              <a:t>Travel </a:t>
            </a:r>
            <a:r>
              <a:rPr lang="en-US"/>
              <a:t>time </a:t>
            </a:r>
          </a:p>
          <a:p>
            <a:pPr marL="45720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What information do you need to solve the problem? </a:t>
            </a:r>
          </a:p>
        </p:txBody>
      </p:sp>
    </p:spTree>
    <p:extLst>
      <p:ext uri="{BB962C8B-B14F-4D97-AF65-F5344CB8AC3E}">
        <p14:creationId xmlns:p14="http://schemas.microsoft.com/office/powerpoint/2010/main" val="4244118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44</TotalTime>
  <Words>53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2</vt:lpstr>
      <vt:lpstr>Quotable</vt:lpstr>
      <vt:lpstr>How can you best plan a trip to Walt Disney World? </vt:lpstr>
      <vt:lpstr>The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you best plan a trip to Walt Disney World? </dc:title>
  <dc:creator>Mackenzie McNickle</dc:creator>
  <cp:lastModifiedBy>Mackenzie McNickle</cp:lastModifiedBy>
  <cp:revision>6</cp:revision>
  <dcterms:created xsi:type="dcterms:W3CDTF">2017-10-08T00:10:24Z</dcterms:created>
  <dcterms:modified xsi:type="dcterms:W3CDTF">2017-10-08T02:41:53Z</dcterms:modified>
</cp:coreProperties>
</file>