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6"/>
  </p:notesMasterIdLst>
  <p:sldIdLst>
    <p:sldId id="256" r:id="rId2"/>
    <p:sldId id="258" r:id="rId3"/>
    <p:sldId id="326" r:id="rId4"/>
    <p:sldId id="262" r:id="rId5"/>
    <p:sldId id="263" r:id="rId6"/>
    <p:sldId id="308" r:id="rId7"/>
    <p:sldId id="325" r:id="rId8"/>
    <p:sldId id="320" r:id="rId9"/>
    <p:sldId id="321" r:id="rId10"/>
    <p:sldId id="322" r:id="rId11"/>
    <p:sldId id="323" r:id="rId12"/>
    <p:sldId id="324" r:id="rId13"/>
    <p:sldId id="31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703F-FFEF-4867-923B-59EA6CED2BA4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891B-EE38-428B-A5E8-5EE98D0B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4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5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4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2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sassessment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Arial" panose="020B0604020202020204" pitchFamily="34" charset="0"/>
              </a:rPr>
              <a:t>FSA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Third Grade</a:t>
            </a:r>
          </a:p>
          <a:p>
            <a:r>
              <a:rPr lang="en-US" dirty="0"/>
              <a:t>Mackenzie </a:t>
            </a:r>
            <a:r>
              <a:rPr lang="en-US" dirty="0" err="1"/>
              <a:t>McNickle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58" t="13654" r="13750" b="10192"/>
          <a:stretch>
            <a:fillRect/>
          </a:stretch>
        </p:blipFill>
        <p:spPr bwMode="auto">
          <a:xfrm>
            <a:off x="3219450" y="0"/>
            <a:ext cx="5801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583" t="23269" r="16458" b="8654"/>
          <a:stretch>
            <a:fillRect/>
          </a:stretch>
        </p:blipFill>
        <p:spPr bwMode="auto">
          <a:xfrm>
            <a:off x="2876550" y="114300"/>
            <a:ext cx="63055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667" t="37308" r="16042" b="34808"/>
          <a:stretch>
            <a:fillRect/>
          </a:stretch>
        </p:blipFill>
        <p:spPr bwMode="auto">
          <a:xfrm>
            <a:off x="1676400" y="1257300"/>
            <a:ext cx="10099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+mn-lt"/>
                <a:cs typeface="Arial" panose="020B0604020202020204" pitchFamily="34" charset="0"/>
              </a:rPr>
              <a:t>What is the third grade team doing to prepare your child?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344" y="1809750"/>
            <a:ext cx="10202474" cy="4648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Using test prep resources in the classroom daily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Modeling every test after FSA format (weekly reading tests and math assessments)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Basing instruction on the Florida Standards and FSA Test Item Specifications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Administering the AIMS tests, which directly test the standards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Examining data and test results, and modifying instruction accordingly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Math and reading ability groups within and between classrooms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Computer programs: Reflex Math, Fast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ForWord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, Achieve3000, AR </a:t>
            </a:r>
          </a:p>
        </p:txBody>
      </p:sp>
    </p:spTree>
    <p:extLst>
      <p:ext uri="{BB962C8B-B14F-4D97-AF65-F5344CB8AC3E}">
        <p14:creationId xmlns:p14="http://schemas.microsoft.com/office/powerpoint/2010/main" val="1571168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+mn-lt"/>
                <a:cs typeface="Arial" panose="020B0604020202020204" pitchFamily="34" charset="0"/>
              </a:rPr>
              <a:t>What Can I Be Doing to Support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044" y="2566791"/>
            <a:ext cx="10202474" cy="36586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Find a balance between emphasizing the test’s importance and not putting pressure on your child 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Review homework together- most of it is FSA prep!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Review weekly math and language arts tests at home with your child</a:t>
            </a:r>
          </a:p>
          <a:p>
            <a:r>
              <a:rPr lang="en-US" sz="2800" dirty="0">
                <a:latin typeface="+mj-lt"/>
                <a:cs typeface="Arial" panose="020B0604020202020204" pitchFamily="34" charset="0"/>
              </a:rPr>
              <a:t>Communicate with teacher(s)- ask for help or extra resources if you need them </a:t>
            </a:r>
          </a:p>
        </p:txBody>
      </p:sp>
    </p:spTree>
    <p:extLst>
      <p:ext uri="{BB962C8B-B14F-4D97-AF65-F5344CB8AC3E}">
        <p14:creationId xmlns:p14="http://schemas.microsoft.com/office/powerpoint/2010/main" val="15711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Portal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9" y="2286000"/>
            <a:ext cx="3299394" cy="4023360"/>
          </a:xfrm>
        </p:spPr>
        <p:txBody>
          <a:bodyPr/>
          <a:lstStyle/>
          <a:p>
            <a:r>
              <a:rPr lang="en-US" dirty="0">
                <a:hlinkClick r:id="rId2"/>
              </a:rPr>
              <a:t>www.fsassessments.org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22" y="298174"/>
            <a:ext cx="6530008" cy="57249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009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382759" cy="4023360"/>
          </a:xfrm>
        </p:spPr>
        <p:txBody>
          <a:bodyPr/>
          <a:lstStyle/>
          <a:p>
            <a:r>
              <a:rPr lang="en-US" dirty="0"/>
              <a:t>Go to the “Students and Families” section for great resources to use at home.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703" y="69574"/>
            <a:ext cx="5754558" cy="6531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5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423" y="969514"/>
            <a:ext cx="10363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4000" b="1" dirty="0">
                <a:latin typeface="+mj-lt"/>
                <a:cs typeface="Arial" panose="020B0604020202020204" pitchFamily="34" charset="0"/>
              </a:rPr>
              <a:t>Promotion and Graduation Requirements</a:t>
            </a:r>
          </a:p>
          <a:p>
            <a:endParaRPr lang="en-US" sz="4000" dirty="0"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•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Grade 3 students 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(in order to be promoted to Grade 4): </a:t>
            </a:r>
          </a:p>
          <a:p>
            <a:endParaRPr lang="en-US" sz="3200" dirty="0"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•Will be required to achieve a certain score on the Grade 3 ELA assessment </a:t>
            </a:r>
          </a:p>
          <a:p>
            <a:endParaRPr lang="en-US" sz="3200" dirty="0">
              <a:latin typeface="+mj-lt"/>
              <a:cs typeface="Arial" panose="020B0604020202020204" pitchFamily="34" charset="0"/>
            </a:endParaRP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•Good cause criteria are still in effect- please speak privately to your child’s ELA teacher if you have questions about good cause promotion 	</a:t>
            </a:r>
          </a:p>
        </p:txBody>
      </p:sp>
    </p:spTree>
    <p:extLst>
      <p:ext uri="{BB962C8B-B14F-4D97-AF65-F5344CB8AC3E}">
        <p14:creationId xmlns:p14="http://schemas.microsoft.com/office/powerpoint/2010/main" val="110280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107"/>
            <a:ext cx="12192000" cy="54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972" y="460332"/>
            <a:ext cx="8135677" cy="1769301"/>
          </a:xfrm>
        </p:spPr>
        <p:txBody>
          <a:bodyPr>
            <a:normAutofit/>
          </a:bodyPr>
          <a:lstStyle/>
          <a:p>
            <a:r>
              <a:rPr lang="en-US" sz="4800" b="1" dirty="0">
                <a:cs typeface="Arial" panose="020B0604020202020204" pitchFamily="34" charset="0"/>
              </a:rPr>
              <a:t>MATHEMATICS ASSESSMENT REPORTING CATEGORIES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8195" r="53870" b="66306"/>
          <a:stretch>
            <a:fillRect/>
          </a:stretch>
        </p:blipFill>
        <p:spPr>
          <a:xfrm>
            <a:off x="1866376" y="2517731"/>
            <a:ext cx="9519431" cy="33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885950"/>
            <a:ext cx="10018711" cy="3048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n-lt"/>
              </a:rPr>
              <a:t>There is a lot of emphasis on the math FSA on multiplication and division fact knowledge: this makes up nearly half of the test!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32226" t="35809" r="32367" b="37624"/>
          <a:stretch>
            <a:fillRect/>
          </a:stretch>
        </p:blipFill>
        <p:spPr bwMode="auto">
          <a:xfrm>
            <a:off x="3250698" y="2001578"/>
            <a:ext cx="5779002" cy="44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71650" y="876300"/>
            <a:ext cx="923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Match each number to the value of the number rounded to the nearest 10.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583" t="21538" r="19167" b="8846"/>
          <a:stretch>
            <a:fillRect/>
          </a:stretch>
        </p:blipFill>
        <p:spPr bwMode="auto">
          <a:xfrm>
            <a:off x="3371850" y="0"/>
            <a:ext cx="5790148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471</TotalTime>
  <Words>283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Tw Cen MT</vt:lpstr>
      <vt:lpstr>Tw Cen MT Condensed</vt:lpstr>
      <vt:lpstr>Wingdings 3</vt:lpstr>
      <vt:lpstr>Integral</vt:lpstr>
      <vt:lpstr>FSA Information</vt:lpstr>
      <vt:lpstr>FSA Portal</vt:lpstr>
      <vt:lpstr>FSA Portal</vt:lpstr>
      <vt:lpstr>PowerPoint Presentation</vt:lpstr>
      <vt:lpstr>PowerPoint Presentation</vt:lpstr>
      <vt:lpstr>MATHEMATICS ASSESSMENT REPORTING CATEGORIES</vt:lpstr>
      <vt:lpstr>There is a lot of emphasis on the math FSA on multiplication and division fact knowledge: this makes up nearly half of the test!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third grade team doing to prepare your child? </vt:lpstr>
      <vt:lpstr>What Can I Be Doing to Support My Child?</vt:lpstr>
    </vt:vector>
  </TitlesOfParts>
  <Company>Alachua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I Osteen</dc:creator>
  <cp:lastModifiedBy>Mackenzie McNickle</cp:lastModifiedBy>
  <cp:revision>75</cp:revision>
  <dcterms:created xsi:type="dcterms:W3CDTF">2014-11-12T13:10:46Z</dcterms:created>
  <dcterms:modified xsi:type="dcterms:W3CDTF">2017-04-30T23:18:09Z</dcterms:modified>
</cp:coreProperties>
</file>