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dictionary.com/browse/genip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Relationship Id="rId4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dictionary.com/browse/mangrove?s=t" TargetMode="External"/><Relationship Id="rId4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3650" y="24816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Genip Tree and the Mangrove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Genip trees (guh-NIP)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genip tree can grow to 80 feet tall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Genips are small, sweet and sour fruits that have many names depending on what country you’re in!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http://www.dictionary.com/browse/genip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genip tree"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52400"/>
            <a:ext cx="3091599" cy="4729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phabetical list by common ..."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5900" y="347650"/>
            <a:ext cx="3831950" cy="43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 title="Quenepa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950" y="190500"/>
            <a:ext cx="63500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6643725" y="876075"/>
            <a:ext cx="2286900" cy="2903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latin typeface="PT Sans Narrow"/>
                <a:ea typeface="PT Sans Narrow"/>
                <a:cs typeface="PT Sans Narrow"/>
                <a:sym typeface="PT Sans Narrow"/>
              </a:rPr>
              <a:t>To eat a </a:t>
            </a:r>
            <a:r>
              <a:rPr lang="en" sz="3000">
                <a:solidFill>
                  <a:schemeClr val="accent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genip</a:t>
            </a:r>
            <a:r>
              <a:rPr lang="en" sz="3000">
                <a:latin typeface="PT Sans Narrow"/>
                <a:ea typeface="PT Sans Narrow"/>
                <a:cs typeface="PT Sans Narrow"/>
                <a:sym typeface="PT Sans Narrow"/>
              </a:rPr>
              <a:t>, you peel off the green skin and suck out the fruit inside. It is sweet and sour!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Mangrove tree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212775" y="1907625"/>
            <a:ext cx="6923100" cy="289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Mangrove trees grow in salty waters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Mangroves have propped roots which stick out of the water and provide shelter to animals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http://www.dictionary.com/browse/mangrove?s=t</a:t>
            </a:r>
            <a:r>
              <a:rPr lang="en"/>
              <a:t> </a:t>
            </a:r>
          </a:p>
        </p:txBody>
      </p:sp>
      <p:pic>
        <p:nvPicPr>
          <p:cNvPr descr="http://www.mangroveactionproject.org/cbemr/wp-content/themes/cbemr/images/aaa.png"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9600" y="102975"/>
            <a:ext cx="5902523" cy="274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mangrove caribbean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475" y="102950"/>
            <a:ext cx="770922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mangrove"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100" y="279275"/>
            <a:ext cx="7096450" cy="472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the central message of this story?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learned a lesson?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How do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