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>
            <a:normAutofit/>
          </a:bodyPr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1579" y="329307"/>
            <a:ext cx="5626774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7683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3200" dirty="0"/>
            </a:lvl1pPr>
          </a:lstStyle>
          <a:p>
            <a:pPr lvl="0" algn="ctr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29121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42079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62677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622291"/>
            <a:ext cx="12192000" cy="250598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29338"/>
            <a:ext cx="12192000" cy="742950"/>
          </a:xfrm>
          <a:prstGeom prst="rect">
            <a:avLst/>
          </a:prstGeom>
        </p:spPr>
      </p:pic>
      <p:cxnSp>
        <p:nvCxnSpPr>
          <p:cNvPr id="12" name="Straight Connector 11"/>
          <p:cNvCxnSpPr/>
          <p:nvPr/>
        </p:nvCxnSpPr>
        <p:spPr>
          <a:xfrm>
            <a:off x="0" y="6138142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accent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obile.fandango.com/regal-butler-town-center-14-aaeqx/theater-pag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EB584-9E71-44BF-B1E4-1CC63EA61CF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How Many Movies can you see in one day?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DC2A85-FB97-4A86-9FD9-44166CFA71F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612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C852F129-2CA6-47B2-A0C4-4EBC81B758B2}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459129" y="2012810"/>
            <a:ext cx="4954208" cy="3453535"/>
            <a:chOff x="1459129" y="2012810"/>
            <a:chExt cx="4954208" cy="3453535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6BE64C54-534C-4E67-8BF6-C6CE0E0E3B57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59129" y="2012810"/>
              <a:ext cx="4954208" cy="3453535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CF369C9-9394-493F-B91A-7513724EBF47}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59129" y="2026118"/>
              <a:ext cx="4954205" cy="3433909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63500" cmpd="sng">
              <a:solidFill>
                <a:srgbClr val="736F66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balanced" dir="t"/>
            </a:scene3d>
            <a:sp3d>
              <a:bevelT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icture 3" descr="A sign in front of a building&#10;&#10;Description generated with very high confidence">
            <a:extLst>
              <a:ext uri="{FF2B5EF4-FFF2-40B4-BE49-F238E27FC236}">
                <a16:creationId xmlns:a16="http://schemas.microsoft.com/office/drawing/2014/main" id="{5F13BCEE-91EE-4268-8862-49113572CCE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409" r="3" b="3"/>
          <a:stretch/>
        </p:blipFill>
        <p:spPr>
          <a:xfrm>
            <a:off x="1635739" y="2174242"/>
            <a:ext cx="4613872" cy="312435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A37223B0-6D9D-4467-ADE1-463BC2038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291215" cy="1049235"/>
          </a:xfrm>
        </p:spPr>
        <p:txBody>
          <a:bodyPr>
            <a:normAutofit/>
          </a:bodyPr>
          <a:lstStyle/>
          <a:p>
            <a:r>
              <a:rPr lang="en-US" dirty="0"/>
              <a:t>The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95C749-F981-4671-A379-60B436686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03337" y="2015734"/>
            <a:ext cx="3839457" cy="34506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How many movies could you see in one day?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What information do we need to solve this problem? </a:t>
            </a:r>
          </a:p>
        </p:txBody>
      </p:sp>
    </p:spTree>
    <p:extLst>
      <p:ext uri="{BB962C8B-B14F-4D97-AF65-F5344CB8AC3E}">
        <p14:creationId xmlns:p14="http://schemas.microsoft.com/office/powerpoint/2010/main" val="345493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3D644B-1969-420B-AD41-B758F2073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Movie Schedules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FEA62-29C7-4FC6-83DE-C56B4EF90D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>
                <a:hlinkClick r:id="rId2"/>
              </a:rPr>
              <a:t>https://mobile.fandango.com/regal-butler-town-center-14-aaeqx/theater-page</a:t>
            </a:r>
            <a:r>
              <a:rPr 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449214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46</TotalTime>
  <Words>45</Words>
  <Application>Microsoft Office PowerPoint</Application>
  <PresentationFormat>Widescreen</PresentationFormat>
  <Paragraphs>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Rockwell</vt:lpstr>
      <vt:lpstr>Gallery</vt:lpstr>
      <vt:lpstr>How Many Movies can you see in one day?</vt:lpstr>
      <vt:lpstr>The Problem</vt:lpstr>
      <vt:lpstr>Movie Schedules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Many Movies can you see in one day?</dc:title>
  <dc:creator>Mackenzie McNickle</dc:creator>
  <cp:lastModifiedBy>Mackenzie McNickle</cp:lastModifiedBy>
  <cp:revision>3</cp:revision>
  <dcterms:created xsi:type="dcterms:W3CDTF">2017-10-07T23:22:43Z</dcterms:created>
  <dcterms:modified xsi:type="dcterms:W3CDTF">2017-10-08T00:09:16Z</dcterms:modified>
</cp:coreProperties>
</file>