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bile.fandango.com/regal-butler-town-center-14-aaeqx/theater-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B584-9E71-44BF-B1E4-1CC63EA61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Many Movies can you see in one day?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C2A85-FB97-4A86-9FD9-44166CFA7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1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852F129-2CA6-47B2-A0C4-4EBC81B758B2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59129" y="2012810"/>
            <a:ext cx="4954208" cy="3453535"/>
            <a:chOff x="1459129" y="2012810"/>
            <a:chExt cx="4954208" cy="345353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E64C54-534C-4E67-8BF6-C6CE0E0E3B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59129" y="2012810"/>
              <a:ext cx="4954208" cy="3453535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F369C9-9394-493F-B91A-7513724EBF4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59129" y="2026118"/>
              <a:ext cx="4954205" cy="3433909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63500" cmpd="sng">
              <a:solidFill>
                <a:srgbClr val="736F66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balanced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A sign in front of a building&#10;&#10;Description generated with very high confidence">
            <a:extLst>
              <a:ext uri="{FF2B5EF4-FFF2-40B4-BE49-F238E27FC236}">
                <a16:creationId xmlns:a16="http://schemas.microsoft.com/office/drawing/2014/main" id="{5F13BCEE-91EE-4268-8862-49113572CC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09" r="3" b="3"/>
          <a:stretch/>
        </p:blipFill>
        <p:spPr>
          <a:xfrm>
            <a:off x="1635739" y="2174242"/>
            <a:ext cx="4613872" cy="31243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7223B0-6D9D-4467-ADE1-463BC203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5C749-F981-4671-A379-60B436686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3337" y="2015734"/>
            <a:ext cx="3839457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movies could you see in one day?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information do we need to solve this problem? </a:t>
            </a:r>
          </a:p>
        </p:txBody>
      </p:sp>
    </p:spTree>
    <p:extLst>
      <p:ext uri="{BB962C8B-B14F-4D97-AF65-F5344CB8AC3E}">
        <p14:creationId xmlns:p14="http://schemas.microsoft.com/office/powerpoint/2010/main" val="34549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644B-1969-420B-AD41-B758F20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Movie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FEA62-29C7-4FC6-83DE-C56B4EF9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https://mobile.fandango.com/regal-butler-town-center-14-aaeqx/theater-page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492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</TotalTime>
  <Words>45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Rockwell</vt:lpstr>
      <vt:lpstr>Gallery</vt:lpstr>
      <vt:lpstr>How Many Movies can you see in one day?</vt:lpstr>
      <vt:lpstr>The Problem</vt:lpstr>
      <vt:lpstr>Movie Schedules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Movies can you see in one day?</dc:title>
  <dc:creator>Mackenzie McNickle</dc:creator>
  <cp:lastModifiedBy>Mackenzie McNickle</cp:lastModifiedBy>
  <cp:revision>3</cp:revision>
  <dcterms:created xsi:type="dcterms:W3CDTF">2017-10-07T23:22:43Z</dcterms:created>
  <dcterms:modified xsi:type="dcterms:W3CDTF">2017-10-08T00:09:16Z</dcterms:modified>
</cp:coreProperties>
</file>