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8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C965F-3607-466D-AB97-7AAC884F72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7200" dirty="0"/>
              <a:t>Do we have enough paint? </a:t>
            </a:r>
          </a:p>
        </p:txBody>
      </p:sp>
    </p:spTree>
    <p:extLst>
      <p:ext uri="{BB962C8B-B14F-4D97-AF65-F5344CB8AC3E}">
        <p14:creationId xmlns:p14="http://schemas.microsoft.com/office/powerpoint/2010/main" val="1652320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FBF6CA-7890-4533-95EE-851ECB7989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61" b="-2"/>
          <a:stretch/>
        </p:blipFill>
        <p:spPr>
          <a:xfrm>
            <a:off x="4857451" y="2159331"/>
            <a:ext cx="4415050" cy="38823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C6B95D-E3BA-4753-96BD-EFB2EA7B7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sz="5400" dirty="0"/>
              <a:t>The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BE73F-C613-483A-B496-854054A9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957349" cy="3880773"/>
          </a:xfrm>
        </p:spPr>
        <p:txBody>
          <a:bodyPr>
            <a:normAutofit/>
          </a:bodyPr>
          <a:lstStyle/>
          <a:p>
            <a:r>
              <a:rPr lang="en-US" sz="3200" dirty="0"/>
              <a:t>Your class wants to paint one side of the handball wall below. You already have one full can of paint. </a:t>
            </a:r>
          </a:p>
        </p:txBody>
      </p:sp>
    </p:spTree>
    <p:extLst>
      <p:ext uri="{BB962C8B-B14F-4D97-AF65-F5344CB8AC3E}">
        <p14:creationId xmlns:p14="http://schemas.microsoft.com/office/powerpoint/2010/main" val="989663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28A7B0-5A2B-467D-9BAF-C5EFB819EC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04" r="3" b="12417"/>
          <a:stretch/>
        </p:blipFill>
        <p:spPr>
          <a:xfrm>
            <a:off x="457201" y="1702131"/>
            <a:ext cx="5423429" cy="38823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FD5233-96CA-4D9A-84DB-0880D7CE7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sz="4400" dirty="0"/>
              <a:t>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EE0C3-9F78-4334-B682-EDC1DAECC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0763" y="1817060"/>
            <a:ext cx="3576136" cy="3880773"/>
          </a:xfrm>
        </p:spPr>
        <p:txBody>
          <a:bodyPr>
            <a:normAutofit/>
          </a:bodyPr>
          <a:lstStyle/>
          <a:p>
            <a:r>
              <a:rPr lang="en-US" sz="2400" dirty="0"/>
              <a:t>How can we figure out if we have enough paint?</a:t>
            </a:r>
          </a:p>
          <a:p>
            <a:r>
              <a:rPr lang="en-US" sz="2400" dirty="0"/>
              <a:t>Do we have enough paint?</a:t>
            </a:r>
          </a:p>
          <a:p>
            <a:r>
              <a:rPr lang="en-US" sz="2400" dirty="0"/>
              <a:t>Do we have enough paint for a second coat?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48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1BA0D-FB32-43F5-9AED-03EA6D548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information do we need to solve the problem?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2E8D0-4665-40A2-879C-5233E47485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04" r="3" b="12417"/>
          <a:stretch/>
        </p:blipFill>
        <p:spPr>
          <a:xfrm>
            <a:off x="5343154" y="1559697"/>
            <a:ext cx="6555593" cy="469282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7941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D1A8AC-1250-4077-8261-5046FAE79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177" y="0"/>
            <a:ext cx="7887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74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440FD8-1A04-4A8D-BC76-57EF69D93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37" y="0"/>
            <a:ext cx="6516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787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</TotalTime>
  <Words>69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Do we have enough paint? </vt:lpstr>
      <vt:lpstr>The Situation</vt:lpstr>
      <vt:lpstr>The Challenge</vt:lpstr>
      <vt:lpstr>What information do we need to solve the problem?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we have enough paint? </dc:title>
  <dc:creator>Mackenzie McNickle</dc:creator>
  <cp:lastModifiedBy>Mackenzie McNickle</cp:lastModifiedBy>
  <cp:revision>6</cp:revision>
  <dcterms:created xsi:type="dcterms:W3CDTF">2017-09-08T16:51:38Z</dcterms:created>
  <dcterms:modified xsi:type="dcterms:W3CDTF">2017-09-08T17:17:16Z</dcterms:modified>
</cp:coreProperties>
</file>