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rget.com/p/bounty-select-a-size-white-paper-towels-1-big-roll/-/A-15257154#lnk=sameta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rget.com/p/full-sheet-white-paper-towels-up-up-153/-/A-13972086#lnk=newta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arget.com/p/viva-choose-a-size-paper-towels-1-roll/-/A-13954335#lnk=newtab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675F-64DD-4463-812D-85231FAB2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Brand of Paper Towels is the Best Deal?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1642D-618E-4207-B7B5-DEAB0B166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D8D6-7682-444E-9E0E-EBAB6A6A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different options?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D7A69-0687-492A-BC2C-2D1370ECE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3" t="17376" r="51974" b="4798"/>
          <a:stretch/>
        </p:blipFill>
        <p:spPr>
          <a:xfrm>
            <a:off x="575894" y="2276476"/>
            <a:ext cx="2448464" cy="417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859F0-E6FE-492C-9792-A0F447690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49" t="15148" r="54525" b="19484"/>
          <a:stretch/>
        </p:blipFill>
        <p:spPr>
          <a:xfrm>
            <a:off x="4961989" y="2220201"/>
            <a:ext cx="2257426" cy="428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93245-BDAD-4765-83BA-87C2BD6A6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47" t="15515" r="53750" b="6938"/>
          <a:stretch/>
        </p:blipFill>
        <p:spPr>
          <a:xfrm>
            <a:off x="8815216" y="2086589"/>
            <a:ext cx="2209801" cy="47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6907-01F9-4399-A4B1-53A28566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compare the paper towels?</a:t>
            </a:r>
            <a:br>
              <a:rPr lang="en-US" dirty="0"/>
            </a:br>
            <a:r>
              <a:rPr lang="en-US" dirty="0"/>
              <a:t>What information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707D-C680-4D24-8E08-F564CC797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1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E9DF7-B7AD-4467-BA05-BABD50CF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" y="602025"/>
            <a:ext cx="12059728" cy="53606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26B9FC-A522-4C62-B139-8DD15AAC21A9}"/>
              </a:ext>
            </a:extLst>
          </p:cNvPr>
          <p:cNvSpPr/>
          <p:nvPr/>
        </p:nvSpPr>
        <p:spPr>
          <a:xfrm>
            <a:off x="951780" y="6185465"/>
            <a:ext cx="1110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https://www.target.com/p/bounty-select-a-size-white-paper-towels-1-big-roll/-/A-15257154#lnk=sametab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75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66184D-5C20-4921-97CA-AC51474E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" y="779095"/>
            <a:ext cx="11947585" cy="5420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3FECBE-DF93-418F-8499-74917C5CE76F}"/>
              </a:ext>
            </a:extLst>
          </p:cNvPr>
          <p:cNvSpPr/>
          <p:nvPr/>
        </p:nvSpPr>
        <p:spPr>
          <a:xfrm>
            <a:off x="1690778" y="6314862"/>
            <a:ext cx="9782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https://www.target.com/p/full-sheet-white-paper-towels-up-up-153/-/A-13972086#lnk=newtab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44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B7AAD3-6247-4DA4-91A9-2060D2E1BD07}"/>
              </a:ext>
            </a:extLst>
          </p:cNvPr>
          <p:cNvSpPr/>
          <p:nvPr/>
        </p:nvSpPr>
        <p:spPr>
          <a:xfrm>
            <a:off x="1371600" y="6200127"/>
            <a:ext cx="10274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https://www.target.com/p/viva-choose-a-size-paper-towels-1-roll/-/A-13954335#lnk=newtab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013A7-D617-428E-A7E3-DD7C60C6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3612"/>
            <a:ext cx="12192000" cy="53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404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38</TotalTime>
  <Words>75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Wingdings 2</vt:lpstr>
      <vt:lpstr>Dividend</vt:lpstr>
      <vt:lpstr>What Brand of Paper Towels is the Best Deal?</vt:lpstr>
      <vt:lpstr>What are the different options?</vt:lpstr>
      <vt:lpstr>How should we compare the paper towels? What information do we need?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Brand of Paper Towels is the Best Deal?</dc:title>
  <dc:creator>Mackenzie McNickle</dc:creator>
  <cp:lastModifiedBy>Mackenzie McNickle</cp:lastModifiedBy>
  <cp:revision>5</cp:revision>
  <dcterms:created xsi:type="dcterms:W3CDTF">2017-10-07T22:37:42Z</dcterms:created>
  <dcterms:modified xsi:type="dcterms:W3CDTF">2017-10-07T23:16:41Z</dcterms:modified>
</cp:coreProperties>
</file>