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PT Sans Narrow"/>
      <p:regular r:id="rId11"/>
      <p:bold r:id="rId12"/>
    </p:embeddedFon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TSansNarrow-regular.fntdata"/><Relationship Id="rId10" Type="http://schemas.openxmlformats.org/officeDocument/2006/relationships/slide" Target="slides/slide6.xml"/><Relationship Id="rId13" Type="http://schemas.openxmlformats.org/officeDocument/2006/relationships/font" Target="fonts/OpenSans-regular.fntdata"/><Relationship Id="rId12" Type="http://schemas.openxmlformats.org/officeDocument/2006/relationships/font" Target="fonts/PTSansNarrow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6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YxooxSHIQ8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8T-gnZevlaY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788400" y="1681550"/>
            <a:ext cx="5686800" cy="1721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Shark and the Parrotfish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Nurse Shark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23375"/>
            <a:ext cx="8520600" cy="388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Many sharks have to swim all the time in order to stay alive, but the nurse shark does not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Nurse sharks live on the bottom of the ocean’s floor in shallow waters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They are not aggressive and eat small fish and other ocean life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https://www.youtube.com/watch?v=YxooxSHIQ8U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nurse shark"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75" y="96950"/>
            <a:ext cx="8799276" cy="494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Parrotfish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25"/>
            <a:ext cx="8520600" cy="380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They can make a bubble out of mucus for protection at night. The bubble masks their scent, making it difficult for predators to find them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Parrotfish eat algae off of coral and rock, and chew up coral and rock into sand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https://www.youtube.com/watch?v=8T-gnZevlaY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98949" cy="34932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1003275" y="3935350"/>
            <a:ext cx="79482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PT Sans Narrow"/>
                <a:ea typeface="PT Sans Narrow"/>
                <a:cs typeface="PT Sans Narrow"/>
                <a:sym typeface="PT Sans Narrow"/>
              </a:rPr>
              <a:t>Parrotfish exist in a wide variety of colors!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the central message of this story?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Who learned a lesson?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How do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